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du formulaire peut permettre à l'utilisateur qui saisit les données de savoir plus facilement à quoi sert le champ. Après le nom du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capturer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capture des données tracker,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visites de CPN,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